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16F55586-E2EF-4141-8F9B-D78B4CA4F0A4}" type="datetimeFigureOut">
              <a:rPr lang="en-US" smtClean="0"/>
              <a:t>2/17/2015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245C5718-F1DD-45AE-9988-8AFF3A838A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B9010CB3-E694-4C2E-9ED5-17560549347E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3E593FFA-CB87-49D5-832B-23C8D322AF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E5ED7-8F98-477F-96A4-3CC3451FE582}" type="datetimeFigureOut">
              <a:rPr lang="en-US" smtClean="0"/>
              <a:pPr/>
              <a:t>2/17/2015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80203-9C95-4EF2-AA36-72FFFF2F9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6800" y="2286000"/>
            <a:ext cx="73152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HYPOTHESIS</a:t>
            </a:r>
            <a:endParaRPr lang="en-US" sz="4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6096000" y="54864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Rockwell"/>
              </a:rPr>
              <a:t>Lecture No: </a:t>
            </a:r>
            <a:r>
              <a:rPr lang="en-US" b="1" dirty="0" smtClean="0">
                <a:latin typeface="Rockwell"/>
              </a:rPr>
              <a:t>08</a:t>
            </a:r>
            <a:endParaRPr lang="en-US" b="1" dirty="0">
              <a:latin typeface="Rockwel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b="1" dirty="0" smtClean="0"/>
              <a:t>DEFINITION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algn="just"/>
            <a:r>
              <a:rPr lang="en-US" dirty="0" smtClean="0"/>
              <a:t>Hypothesis is a reasonable statement or guess based upon the available evidence</a:t>
            </a:r>
          </a:p>
          <a:p>
            <a:pPr algn="just"/>
            <a:endParaRPr lang="en-US" sz="2000" dirty="0"/>
          </a:p>
          <a:p>
            <a:pPr algn="just"/>
            <a:r>
              <a:rPr lang="en-US" dirty="0" smtClean="0"/>
              <a:t>Hypothesis is the possible solution of the problem which may be right or wrong</a:t>
            </a:r>
          </a:p>
          <a:p>
            <a:pPr algn="just"/>
            <a:endParaRPr lang="en-US" sz="2000" dirty="0"/>
          </a:p>
          <a:p>
            <a:pPr algn="just"/>
            <a:r>
              <a:rPr lang="en-US" dirty="0" smtClean="0"/>
              <a:t>Hypothesis is formulated only as the suggested solution to the problem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Importance of Hypothesis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/>
            <a:r>
              <a:rPr lang="en-US" dirty="0" smtClean="0"/>
              <a:t>Hypothesis help in the extension of knowledge in an area. It provide tentative explanations of facts and phenomenon and can be tested</a:t>
            </a:r>
          </a:p>
          <a:p>
            <a:pPr algn="just"/>
            <a:r>
              <a:rPr lang="en-US" dirty="0" smtClean="0"/>
              <a:t>Hypothesis provide the researcher with rational statement, consisting of elements expressed in logical order</a:t>
            </a:r>
          </a:p>
          <a:p>
            <a:pPr algn="just"/>
            <a:r>
              <a:rPr lang="en-US" dirty="0" smtClean="0"/>
              <a:t>Hypothesis provide direction to the research.</a:t>
            </a:r>
          </a:p>
          <a:p>
            <a:pPr algn="just"/>
            <a:r>
              <a:rPr lang="en-US" dirty="0" smtClean="0"/>
              <a:t>The hypothesis enable the researcher to relate logically known facts to unknown conditions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Criteria for useable Hypothesis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Hypothesis should be clearly and precisely stated</a:t>
            </a:r>
          </a:p>
          <a:p>
            <a:pPr algn="just"/>
            <a:r>
              <a:rPr lang="en-US" dirty="0" smtClean="0"/>
              <a:t>Hypothesis should be testable or verifiable</a:t>
            </a:r>
          </a:p>
          <a:p>
            <a:pPr algn="just"/>
            <a:r>
              <a:rPr lang="en-US" dirty="0" smtClean="0"/>
              <a:t>Hypothesis should state the expected relationship between variables implicitly</a:t>
            </a:r>
          </a:p>
          <a:p>
            <a:pPr algn="just"/>
            <a:r>
              <a:rPr lang="en-US" dirty="0" smtClean="0"/>
              <a:t>Hypothesis should be consistent with most known facts</a:t>
            </a:r>
          </a:p>
          <a:p>
            <a:pPr algn="just"/>
            <a:r>
              <a:rPr lang="en-US" dirty="0" smtClean="0"/>
              <a:t>Hypothesis should be stated as far as possible in simple term</a:t>
            </a:r>
          </a:p>
          <a:p>
            <a:pPr algn="just"/>
            <a:r>
              <a:rPr lang="en-US" dirty="0" smtClean="0"/>
              <a:t>Hypothesis selected should be amendable to testing within a reasonable time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b="1" dirty="0" smtClean="0"/>
              <a:t>Types of Hypothesis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smtClean="0"/>
              <a:t>Directional Hypothesis</a:t>
            </a:r>
          </a:p>
          <a:p>
            <a:pPr marL="514350" indent="-514350" algn="just">
              <a:buNone/>
            </a:pPr>
            <a:r>
              <a:rPr lang="en-US" dirty="0"/>
              <a:t>	</a:t>
            </a:r>
            <a:r>
              <a:rPr lang="en-US" dirty="0" smtClean="0"/>
              <a:t>A hypothesis in which the specific direction (such as higher, lower, more than or less than, or positive or negative) that a researcher expected to emerge in a relationship is indicated</a:t>
            </a:r>
          </a:p>
          <a:p>
            <a:pPr marL="514350" indent="-514350" algn="just">
              <a:buNone/>
            </a:pPr>
            <a:r>
              <a:rPr lang="en-US" dirty="0" smtClean="0"/>
              <a:t>Ex: Adolescent boys with high IQ will exhibit low anxiety than adolescent boys with low IQ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marL="514350" indent="-514350">
              <a:buAutoNum type="arabicPeriod" startAt="2"/>
            </a:pPr>
            <a:r>
              <a:rPr lang="en-US" b="1" dirty="0" smtClean="0"/>
              <a:t>Non Directional Hypothesis</a:t>
            </a:r>
          </a:p>
          <a:p>
            <a:pPr marL="514350" indent="-514350" algn="just">
              <a:buNone/>
            </a:pPr>
            <a:r>
              <a:rPr lang="en-US" dirty="0" smtClean="0"/>
              <a:t>	If the researcher suspects that a relationship exists, but has no basis for predicting the direction of relationship and so, the researcher don’t make a specific direction for the hypothesis and such hypothesis are called non directional hypothesis. </a:t>
            </a:r>
          </a:p>
          <a:p>
            <a:pPr marL="514350" indent="-514350">
              <a:buNone/>
            </a:pPr>
            <a:r>
              <a:rPr lang="en-US" dirty="0" smtClean="0"/>
              <a:t>Ex: There is a difference in the anxiety level of adolescent girls of high IQ and low IQ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150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 startAt="3"/>
            </a:pPr>
            <a:r>
              <a:rPr lang="en-US" b="1" dirty="0" smtClean="0"/>
              <a:t>Declarative Hypothesis</a:t>
            </a:r>
          </a:p>
          <a:p>
            <a:pPr marL="514350" indent="-514350" algn="just">
              <a:buNone/>
            </a:pPr>
            <a:r>
              <a:rPr lang="en-US" dirty="0" smtClean="0"/>
              <a:t>	When the researcher makes a positive statement about the outcome of the study the hypothesis takes the declarative form. </a:t>
            </a:r>
          </a:p>
          <a:p>
            <a:pPr marL="514350" indent="-514350" algn="just">
              <a:buNone/>
            </a:pPr>
            <a:r>
              <a:rPr lang="en-US" dirty="0" smtClean="0"/>
              <a:t>Ex: The academic achievement of extroverts is significantly higher than that of the introverts</a:t>
            </a:r>
          </a:p>
          <a:p>
            <a:pPr marL="514350" indent="-514350" algn="just">
              <a:buNone/>
            </a:pPr>
            <a:endParaRPr lang="en-US" sz="2600" dirty="0" smtClean="0"/>
          </a:p>
          <a:p>
            <a:pPr marL="514350" indent="-514350" algn="just">
              <a:buAutoNum type="arabicPeriod" startAt="4"/>
            </a:pPr>
            <a:r>
              <a:rPr lang="en-US" b="1" dirty="0" smtClean="0"/>
              <a:t>Null or Statistical or Testing Hypothesis</a:t>
            </a:r>
          </a:p>
          <a:p>
            <a:pPr marL="514350" indent="-514350" algn="just">
              <a:buNone/>
            </a:pPr>
            <a:r>
              <a:rPr lang="en-US" dirty="0" smtClean="0"/>
              <a:t>	A Null hypothesis makes a statement that no relationship exists. </a:t>
            </a:r>
          </a:p>
          <a:p>
            <a:pPr marL="514350" indent="-514350" algn="just">
              <a:buNone/>
            </a:pPr>
            <a:r>
              <a:rPr lang="en-US" dirty="0" smtClean="0"/>
              <a:t>Ex: There is no significant difference between the academic achievement of extroverts and introverts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 startAt="5"/>
            </a:pPr>
            <a:r>
              <a:rPr lang="en-US" b="1" dirty="0" smtClean="0"/>
              <a:t>Question Form Hypothesis</a:t>
            </a:r>
          </a:p>
          <a:p>
            <a:pPr marL="514350" indent="-514350">
              <a:buNone/>
            </a:pPr>
            <a:r>
              <a:rPr lang="en-US" dirty="0" smtClean="0"/>
              <a:t>	In question form hypothesis a question is asked to what the outcome will be instead setting what outcome is expected. </a:t>
            </a:r>
          </a:p>
          <a:p>
            <a:pPr marL="514350" indent="-514350">
              <a:buNone/>
            </a:pPr>
            <a:r>
              <a:rPr lang="en-US" dirty="0" smtClean="0"/>
              <a:t>Ex: Will there any significant difference between the academic achievement of students who are athletes and that of non athletes?</a:t>
            </a:r>
          </a:p>
          <a:p>
            <a:pPr marL="514350" indent="-514350">
              <a:buNone/>
            </a:pPr>
            <a:endParaRPr lang="en-US" sz="2600" dirty="0" smtClean="0"/>
          </a:p>
          <a:p>
            <a:pPr marL="514350" indent="-514350">
              <a:buAutoNum type="arabicPeriod" startAt="6"/>
            </a:pPr>
            <a:r>
              <a:rPr lang="en-US" b="1" dirty="0" smtClean="0"/>
              <a:t>Significant Hypothesis</a:t>
            </a:r>
          </a:p>
          <a:p>
            <a:pPr marL="514350" indent="-514350">
              <a:buNone/>
            </a:pPr>
            <a:r>
              <a:rPr lang="en-US" dirty="0" smtClean="0"/>
              <a:t>	There may be more than one possible hypothesis suggested by a researcher. Some of them are more significant than others and they are called significant hypothesis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Zubair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173</Words>
  <Application>Microsoft Office PowerPoint</Application>
  <PresentationFormat>On-screen Show (4:3)</PresentationFormat>
  <Paragraphs>40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DEFINITION</vt:lpstr>
      <vt:lpstr>Importance of Hypothesis</vt:lpstr>
      <vt:lpstr>Criteria for useable Hypothesis</vt:lpstr>
      <vt:lpstr>Types of Hypothesis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Common</dc:creator>
  <cp:lastModifiedBy>User</cp:lastModifiedBy>
  <cp:revision>24</cp:revision>
  <dcterms:created xsi:type="dcterms:W3CDTF">2013-01-14T05:34:41Z</dcterms:created>
  <dcterms:modified xsi:type="dcterms:W3CDTF">2015-02-17T04:21:19Z</dcterms:modified>
</cp:coreProperties>
</file>